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72" r:id="rId3"/>
    <p:sldId id="274" r:id="rId4"/>
    <p:sldId id="273" r:id="rId5"/>
    <p:sldId id="258" r:id="rId6"/>
    <p:sldId id="265" r:id="rId7"/>
    <p:sldId id="259" r:id="rId8"/>
    <p:sldId id="266" r:id="rId9"/>
    <p:sldId id="267" r:id="rId10"/>
    <p:sldId id="263" r:id="rId11"/>
    <p:sldId id="264" r:id="rId12"/>
    <p:sldId id="276" r:id="rId13"/>
    <p:sldId id="277" r:id="rId14"/>
    <p:sldId id="279" r:id="rId15"/>
    <p:sldId id="280" r:id="rId16"/>
    <p:sldId id="278" r:id="rId17"/>
    <p:sldId id="257" r:id="rId18"/>
    <p:sldId id="261" r:id="rId19"/>
    <p:sldId id="269" r:id="rId20"/>
    <p:sldId id="270" r:id="rId21"/>
    <p:sldId id="268" r:id="rId22"/>
    <p:sldId id="260" r:id="rId23"/>
    <p:sldId id="271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54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58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6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8559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1504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36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79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225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453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83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26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05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74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80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9FDDB92-2F8F-45B4-AEE2-D7E9D6EF5672}" type="datetimeFigureOut">
              <a:rPr lang="en-IN" smtClean="0"/>
              <a:t>09-09-2016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BE120757-4F84-4B38-A561-79DEAE66B3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823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467" y="848645"/>
            <a:ext cx="10572000" cy="2971051"/>
          </a:xfrm>
        </p:spPr>
        <p:txBody>
          <a:bodyPr/>
          <a:lstStyle/>
          <a:p>
            <a:r>
              <a:rPr lang="en-IN" sz="6000" dirty="0" smtClean="0"/>
              <a:t>VIEW OPEN SOURCE DESIGN FILES FROM SPARKFUN &amp; ADAFRUIT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2773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SILKSCREEN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9552"/>
            <a:ext cx="5504598" cy="412844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18" y="2377280"/>
            <a:ext cx="6814782" cy="44807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334" y="0"/>
            <a:ext cx="2019666" cy="237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GRIDS AND UNIT ISSUES, SCHEMATIC -&gt; INCHES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LAYOUT -&gt; MM</a:t>
            </a:r>
            <a:br>
              <a:rPr lang="en-IN" dirty="0" smtClean="0"/>
            </a:br>
            <a:r>
              <a:rPr lang="en-IN" dirty="0" smtClean="0"/>
              <a:t>LIBRARY -&gt; MM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5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PACKAGES</a:t>
            </a:r>
            <a:endParaRPr lang="en-IN" dirty="0"/>
          </a:p>
        </p:txBody>
      </p:sp>
      <p:pic>
        <p:nvPicPr>
          <p:cNvPr id="4" name="Picture 2" descr="C:\Users\hp\Desktop\stn1110_pdip_soic_qfn_850w_1.jpg"/>
          <p:cNvPicPr>
            <a:picLocks noChangeAspect="1" noChangeArrowheads="1"/>
          </p:cNvPicPr>
          <p:nvPr/>
        </p:nvPicPr>
        <p:blipFill>
          <a:blip r:embed="rId2"/>
          <a:srcRect t="22168" b="22652"/>
          <a:stretch>
            <a:fillRect/>
          </a:stretch>
        </p:blipFill>
        <p:spPr bwMode="auto">
          <a:xfrm>
            <a:off x="-1" y="1698171"/>
            <a:ext cx="9350933" cy="51598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62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BGA and LGA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18" y="3810000"/>
            <a:ext cx="3048000" cy="304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02257"/>
            <a:ext cx="6251841" cy="4155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40" y="0"/>
            <a:ext cx="5940160" cy="39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TSSOP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01" y="2222500"/>
            <a:ext cx="4920597" cy="3636963"/>
          </a:xfrm>
        </p:spPr>
      </p:pic>
    </p:spTree>
    <p:extLst>
      <p:ext uri="{BB962C8B-B14F-4D97-AF65-F5344CB8AC3E}">
        <p14:creationId xmlns:p14="http://schemas.microsoft.com/office/powerpoint/2010/main" val="19486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VQFN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97" y="2299648"/>
            <a:ext cx="6077803" cy="45583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99"/>
          <a:stretch/>
        </p:blipFill>
        <p:spPr>
          <a:xfrm>
            <a:off x="0" y="1978809"/>
            <a:ext cx="6114197" cy="487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9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QFN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8039"/>
            <a:ext cx="10553700" cy="32399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43"/>
          <a:stretch/>
        </p:blipFill>
        <p:spPr>
          <a:xfrm>
            <a:off x="6990080" y="447188"/>
            <a:ext cx="5201920" cy="31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4858604"/>
          </a:xfrm>
        </p:spPr>
        <p:txBody>
          <a:bodyPr/>
          <a:lstStyle/>
          <a:p>
            <a:pPr algn="ctr"/>
            <a:r>
              <a:rPr lang="en-IN" dirty="0" smtClean="0"/>
              <a:t>DESIGN FLOW </a:t>
            </a:r>
            <a:br>
              <a:rPr lang="en-IN" dirty="0" smtClean="0"/>
            </a:br>
            <a:r>
              <a:rPr lang="en-IN" sz="3200" dirty="0" smtClean="0"/>
              <a:t>SCHEMATIC</a:t>
            </a:r>
            <a:br>
              <a:rPr lang="en-IN" sz="3200" dirty="0" smtClean="0"/>
            </a:br>
            <a:r>
              <a:rPr lang="en-IN" sz="3200" dirty="0" smtClean="0"/>
              <a:t>LAYOUT</a:t>
            </a:r>
            <a:br>
              <a:rPr lang="en-IN" sz="3200" dirty="0" smtClean="0"/>
            </a:br>
            <a:r>
              <a:rPr lang="en-IN" sz="3200" dirty="0" smtClean="0"/>
              <a:t>DRC/ERC</a:t>
            </a:r>
            <a:br>
              <a:rPr lang="en-IN" sz="3200" dirty="0" smtClean="0"/>
            </a:br>
            <a:r>
              <a:rPr lang="en-IN" sz="3200" dirty="0" smtClean="0"/>
              <a:t>PANELIZING</a:t>
            </a:r>
            <a:br>
              <a:rPr lang="en-IN" sz="3200" dirty="0" smtClean="0"/>
            </a:br>
            <a:r>
              <a:rPr lang="en-IN" sz="3200" dirty="0" smtClean="0"/>
              <a:t>CAM JOB</a:t>
            </a:r>
            <a:br>
              <a:rPr lang="en-IN" sz="3200" dirty="0" smtClean="0"/>
            </a:br>
            <a:r>
              <a:rPr lang="en-IN" sz="3200" dirty="0" smtClean="0"/>
              <a:t>GERBER</a:t>
            </a:r>
            <a:br>
              <a:rPr lang="en-IN" sz="3200" dirty="0" smtClean="0"/>
            </a:br>
            <a:r>
              <a:rPr lang="en-IN" sz="3200" dirty="0" err="1" smtClean="0"/>
              <a:t>GERBER</a:t>
            </a:r>
            <a:r>
              <a:rPr lang="en-IN" sz="3200" dirty="0" smtClean="0"/>
              <a:t> VIEWER</a:t>
            </a:r>
            <a:br>
              <a:rPr lang="en-IN" sz="3200" dirty="0" smtClean="0"/>
            </a:br>
            <a:r>
              <a:rPr lang="en-IN" sz="3200" dirty="0" smtClean="0"/>
              <a:t>MAIL!.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1899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VIAS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8305"/>
            <a:ext cx="6259773" cy="39906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32" y="2488304"/>
            <a:ext cx="6030067" cy="43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56" y="10440"/>
            <a:ext cx="10194878" cy="6847560"/>
          </a:xfrm>
        </p:spPr>
      </p:pic>
    </p:spTree>
    <p:extLst>
      <p:ext uri="{BB962C8B-B14F-4D97-AF65-F5344CB8AC3E}">
        <p14:creationId xmlns:p14="http://schemas.microsoft.com/office/powerpoint/2010/main" val="6151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08"/>
            <a:ext cx="12192000" cy="67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55" y="1466116"/>
            <a:ext cx="6345145" cy="53918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7916"/>
            <a:ext cx="5846855" cy="39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6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PANELS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7639"/>
            <a:ext cx="8595021" cy="5440362"/>
          </a:xfrm>
        </p:spPr>
      </p:pic>
    </p:spTree>
    <p:extLst>
      <p:ext uri="{BB962C8B-B14F-4D97-AF65-F5344CB8AC3E}">
        <p14:creationId xmlns:p14="http://schemas.microsoft.com/office/powerpoint/2010/main" val="243613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BEGIN</a:t>
            </a:r>
            <a:br>
              <a:rPr lang="en-IN" dirty="0" smtClean="0"/>
            </a:br>
            <a:r>
              <a:rPr lang="en-IN" dirty="0" smtClean="0"/>
              <a:t>NEW LIBRARY PART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CC1310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492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POLYGON </a:t>
            </a:r>
            <a:r>
              <a:rPr lang="en-IN" dirty="0" smtClean="0"/>
              <a:t>POURS                      THERMAL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8168712" cy="544036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80237" y="2849420"/>
            <a:ext cx="4976561" cy="304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Gerber Viewer (</a:t>
            </a:r>
            <a:r>
              <a:rPr lang="en-IN" dirty="0" err="1" smtClean="0"/>
              <a:t>sudo</a:t>
            </a:r>
            <a:r>
              <a:rPr lang="en-IN" dirty="0" smtClean="0"/>
              <a:t> apt-get install </a:t>
            </a:r>
            <a:r>
              <a:rPr lang="en-IN" dirty="0" err="1" smtClean="0"/>
              <a:t>gerbv</a:t>
            </a:r>
            <a:r>
              <a:rPr lang="en-IN" dirty="0" smtClean="0"/>
              <a:t>)</a:t>
            </a:r>
          </a:p>
          <a:p>
            <a:r>
              <a:rPr lang="en-IN" dirty="0" err="1" smtClean="0"/>
              <a:t>Sparkfun</a:t>
            </a:r>
            <a:r>
              <a:rPr lang="en-IN" dirty="0" smtClean="0"/>
              <a:t> Pro-Micro design files (</a:t>
            </a:r>
            <a:r>
              <a:rPr lang="en-IN" dirty="0" err="1" smtClean="0"/>
              <a:t>Github</a:t>
            </a:r>
            <a:r>
              <a:rPr lang="en-IN" dirty="0" smtClean="0"/>
              <a:t>)</a:t>
            </a:r>
          </a:p>
          <a:p>
            <a:r>
              <a:rPr lang="en-IN" dirty="0" err="1" smtClean="0"/>
              <a:t>Sparkfun</a:t>
            </a:r>
            <a:r>
              <a:rPr lang="en-IN" dirty="0" smtClean="0"/>
              <a:t> Eagle Library (</a:t>
            </a:r>
            <a:r>
              <a:rPr lang="en-IN" smtClean="0"/>
              <a:t>Github)</a:t>
            </a:r>
            <a:endParaRPr lang="en-IN" dirty="0" smtClean="0"/>
          </a:p>
          <a:p>
            <a:r>
              <a:rPr lang="en-IN" dirty="0" smtClean="0"/>
              <a:t>Visit the post on Electronics club page and download the folder shared on google drive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21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05" y="0"/>
            <a:ext cx="10571998" cy="970450"/>
          </a:xfrm>
        </p:spPr>
        <p:txBody>
          <a:bodyPr/>
          <a:lstStyle/>
          <a:p>
            <a:r>
              <a:rPr lang="en-IN" dirty="0" smtClean="0"/>
              <a:t>Populated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72" y="970451"/>
            <a:ext cx="8120758" cy="5887550"/>
          </a:xfrm>
        </p:spPr>
      </p:pic>
    </p:spTree>
    <p:extLst>
      <p:ext uri="{BB962C8B-B14F-4D97-AF65-F5344CB8AC3E}">
        <p14:creationId xmlns:p14="http://schemas.microsoft.com/office/powerpoint/2010/main" val="39472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Something you can make here 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702"/>
            <a:ext cx="7247849" cy="489229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50"/>
          <a:stretch/>
        </p:blipFill>
        <p:spPr>
          <a:xfrm>
            <a:off x="5842000" y="2978908"/>
            <a:ext cx="6350000" cy="38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832513"/>
            <a:ext cx="10572000" cy="3587685"/>
          </a:xfrm>
        </p:spPr>
        <p:txBody>
          <a:bodyPr/>
          <a:lstStyle/>
          <a:p>
            <a:r>
              <a:rPr lang="en-IN" dirty="0" smtClean="0"/>
              <a:t>EXPLAIN THE GUI &amp; CONTENTS OF THE </a:t>
            </a:r>
            <a:r>
              <a:rPr lang="en-IN" dirty="0"/>
              <a:t>INSTALLATION </a:t>
            </a:r>
            <a:r>
              <a:rPr lang="en-IN" dirty="0" smtClean="0"/>
              <a:t>FOLDERS.</a:t>
            </a:r>
            <a:br>
              <a:rPr lang="en-IN" dirty="0" smtClean="0"/>
            </a:br>
            <a:r>
              <a:rPr lang="en-IN" dirty="0" smtClean="0"/>
              <a:t>EXPLAIN THE VARIOUS ICONS &amp; DOCUMENTATION.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COMMON TERMINOLOGY LIKE VIAS, THROUGH HOLES, LAYERS, TRACES, POLYGONS, WIRE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02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TWO DESIGNS </a:t>
            </a:r>
            <a:br>
              <a:rPr lang="en-IN" dirty="0" smtClean="0"/>
            </a:br>
            <a:r>
              <a:rPr lang="en-IN" dirty="0" smtClean="0"/>
              <a:t>741 AMPLIFIER AND SAMD21</a:t>
            </a:r>
            <a:br>
              <a:rPr lang="en-IN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091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761" y="46288"/>
            <a:ext cx="10571998" cy="970450"/>
          </a:xfrm>
        </p:spPr>
        <p:txBody>
          <a:bodyPr/>
          <a:lstStyle/>
          <a:p>
            <a:r>
              <a:rPr lang="en-IN" dirty="0" smtClean="0"/>
              <a:t>SOLDER MASK EXAMPLES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738"/>
            <a:ext cx="4173215" cy="312991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5" b="8059"/>
          <a:stretch/>
        </p:blipFill>
        <p:spPr>
          <a:xfrm>
            <a:off x="3048000" y="3370185"/>
            <a:ext cx="9144000" cy="34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6" b="15943"/>
          <a:stretch/>
        </p:blipFill>
        <p:spPr>
          <a:xfrm rot="16200000">
            <a:off x="-1771180" y="2016073"/>
            <a:ext cx="6613107" cy="3070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6029" r="5189"/>
          <a:stretch/>
        </p:blipFill>
        <p:spPr>
          <a:xfrm>
            <a:off x="7587154" y="0"/>
            <a:ext cx="4604846" cy="3697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47" y="2811439"/>
            <a:ext cx="4924821" cy="404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580</TotalTime>
  <Words>108</Words>
  <Application>Microsoft Office PowerPoint</Application>
  <PresentationFormat>Widescreen</PresentationFormat>
  <Paragraphs>24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Century Gothic</vt:lpstr>
      <vt:lpstr>Wingdings 2</vt:lpstr>
      <vt:lpstr>Quotable</vt:lpstr>
      <vt:lpstr>VIEW OPEN SOURCE DESIGN FILES FROM SPARKFUN &amp; ADAFRUIT</vt:lpstr>
      <vt:lpstr>PowerPoint Presentation</vt:lpstr>
      <vt:lpstr>Populated</vt:lpstr>
      <vt:lpstr>Something you can make here </vt:lpstr>
      <vt:lpstr>EXPLAIN THE GUI &amp; CONTENTS OF THE INSTALLATION FOLDERS. EXPLAIN THE VARIOUS ICONS &amp; DOCUMENTATION.</vt:lpstr>
      <vt:lpstr>COMMON TERMINOLOGY LIKE VIAS, THROUGH HOLES, LAYERS, TRACES, POLYGONS, WIRE etc.</vt:lpstr>
      <vt:lpstr>TWO DESIGNS  741 AMPLIFIER AND SAMD21 </vt:lpstr>
      <vt:lpstr>SOLDER MASK EXAMPLES</vt:lpstr>
      <vt:lpstr>PowerPoint Presentation</vt:lpstr>
      <vt:lpstr>SILKSCREEN</vt:lpstr>
      <vt:lpstr>GRIDS AND UNIT ISSUES, SCHEMATIC -&gt; INCHES LAYOUT -&gt; MM LIBRARY -&gt; MM</vt:lpstr>
      <vt:lpstr>PACKAGES</vt:lpstr>
      <vt:lpstr>BGA and LGA</vt:lpstr>
      <vt:lpstr>TSSOP</vt:lpstr>
      <vt:lpstr>VQFN</vt:lpstr>
      <vt:lpstr>QFN</vt:lpstr>
      <vt:lpstr>DESIGN FLOW  SCHEMATIC LAYOUT DRC/ERC PANELIZING CAM JOB GERBER GERBER VIEWER MAIL!.</vt:lpstr>
      <vt:lpstr>VIAS</vt:lpstr>
      <vt:lpstr>PowerPoint Presentation</vt:lpstr>
      <vt:lpstr>PowerPoint Presentation</vt:lpstr>
      <vt:lpstr>PANELS</vt:lpstr>
      <vt:lpstr>BEGIN NEW LIBRARY PART</vt:lpstr>
      <vt:lpstr>POLYGON POURS                      THERMAL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 os design files from sparkfun &amp; adafruit</dc:title>
  <dc:creator>Shantam Raj</dc:creator>
  <cp:lastModifiedBy>Shantam Raj</cp:lastModifiedBy>
  <cp:revision>43</cp:revision>
  <dcterms:created xsi:type="dcterms:W3CDTF">2016-08-08T19:00:15Z</dcterms:created>
  <dcterms:modified xsi:type="dcterms:W3CDTF">2016-09-09T15:41:58Z</dcterms:modified>
</cp:coreProperties>
</file>